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penSans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penSans-italic.fntdata"/><Relationship Id="rId6" Type="http://schemas.openxmlformats.org/officeDocument/2006/relationships/slide" Target="slides/slide2.xml"/><Relationship Id="rId18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904625"/>
            <a:ext cx="3966900" cy="578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200">
                <a:latin typeface="Open Sans"/>
                <a:ea typeface="Open Sans"/>
                <a:cs typeface="Open Sans"/>
                <a:sym typeface="Open Sans"/>
              </a:rPr>
              <a:t>Edit this text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4523100" y="97800"/>
            <a:ext cx="4535400" cy="32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523100" y="3489725"/>
            <a:ext cx="4535400" cy="32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4523100" y="880175"/>
            <a:ext cx="4309200" cy="521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200">
                <a:latin typeface="Open Sans"/>
                <a:ea typeface="Open Sans"/>
                <a:cs typeface="Open Sans"/>
                <a:sym typeface="Open Sans"/>
              </a:rPr>
              <a:t>Edit this text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61125" y="85575"/>
            <a:ext cx="3972900" cy="218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61125" y="2334900"/>
            <a:ext cx="3972900" cy="218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61125" y="4584225"/>
            <a:ext cx="3972900" cy="218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925400"/>
            <a:ext cx="3612300" cy="559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200">
                <a:latin typeface="Open Sans"/>
                <a:ea typeface="Open Sans"/>
                <a:cs typeface="Open Sans"/>
                <a:sym typeface="Open Sans"/>
              </a:rPr>
              <a:t>Edit this text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81575" y="925400"/>
            <a:ext cx="4083600" cy="559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200">
                <a:latin typeface="Open Sans"/>
                <a:ea typeface="Open Sans"/>
                <a:cs typeface="Open Sans"/>
                <a:sym typeface="Open Sans"/>
              </a:rPr>
              <a:t>Edit this text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904625"/>
            <a:ext cx="3966900" cy="578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200">
                <a:latin typeface="Open Sans"/>
                <a:ea typeface="Open Sans"/>
                <a:cs typeface="Open Sans"/>
                <a:sym typeface="Open Sans"/>
              </a:rPr>
              <a:t>Edit this text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4523100" y="97800"/>
            <a:ext cx="4535400" cy="32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4523100" y="3489725"/>
            <a:ext cx="4535400" cy="32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4523100" y="880175"/>
            <a:ext cx="4309200" cy="521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200">
                <a:latin typeface="Open Sans"/>
                <a:ea typeface="Open Sans"/>
                <a:cs typeface="Open Sans"/>
                <a:sym typeface="Open Sans"/>
              </a:rPr>
              <a:t>Edit this text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61125" y="85575"/>
            <a:ext cx="3972900" cy="218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61125" y="2334900"/>
            <a:ext cx="3972900" cy="218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61125" y="4584225"/>
            <a:ext cx="3972900" cy="218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904625"/>
            <a:ext cx="3966900" cy="578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200">
                <a:latin typeface="Open Sans"/>
                <a:ea typeface="Open Sans"/>
                <a:cs typeface="Open Sans"/>
                <a:sym typeface="Open Sans"/>
              </a:rPr>
              <a:t>Edit this text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4523100" y="97800"/>
            <a:ext cx="4535400" cy="32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523100" y="3489725"/>
            <a:ext cx="4535400" cy="32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4523100" y="880175"/>
            <a:ext cx="4309200" cy="521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200">
                <a:latin typeface="Open Sans"/>
                <a:ea typeface="Open Sans"/>
                <a:cs typeface="Open Sans"/>
                <a:sym typeface="Open Sans"/>
              </a:rPr>
              <a:t>Edit this text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61125" y="85575"/>
            <a:ext cx="3972900" cy="218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61125" y="2334900"/>
            <a:ext cx="3972900" cy="218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61125" y="4584225"/>
            <a:ext cx="3972900" cy="218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